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642" r:id="rId2"/>
    <p:sldId id="380" r:id="rId3"/>
    <p:sldId id="649" r:id="rId4"/>
    <p:sldId id="657" r:id="rId5"/>
    <p:sldId id="652" r:id="rId6"/>
    <p:sldId id="662" r:id="rId7"/>
    <p:sldId id="663" r:id="rId8"/>
    <p:sldId id="654" r:id="rId9"/>
    <p:sldId id="664" r:id="rId10"/>
    <p:sldId id="665" r:id="rId11"/>
    <p:sldId id="668" r:id="rId12"/>
    <p:sldId id="659" r:id="rId13"/>
    <p:sldId id="660" r:id="rId14"/>
    <p:sldId id="661" r:id="rId15"/>
    <p:sldId id="669" r:id="rId16"/>
    <p:sldId id="670" r:id="rId17"/>
    <p:sldId id="666" r:id="rId18"/>
    <p:sldId id="667" r:id="rId19"/>
    <p:sldId id="650" r:id="rId20"/>
    <p:sldId id="635" r:id="rId21"/>
  </p:sldIdLst>
  <p:sldSz cx="12196763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方正小标宋简体" panose="02010600030101010101" charset="-122"/>
      <p:regular r:id="rId30"/>
    </p:embeddedFont>
    <p:embeddedFont>
      <p:font typeface="华文中宋" panose="02010600040101010101" pitchFamily="2" charset="-122"/>
      <p:regular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E25"/>
    <a:srgbClr val="BB231B"/>
    <a:srgbClr val="781E19"/>
    <a:srgbClr val="FFB13F"/>
    <a:srgbClr val="EA8B00"/>
    <a:srgbClr val="F8F8F8"/>
    <a:srgbClr val="AF2019"/>
    <a:srgbClr val="C2241C"/>
    <a:srgbClr val="A9BEC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1" autoAdjust="0"/>
    <p:restoredTop sz="49635" autoAdjust="0"/>
  </p:normalViewPr>
  <p:slideViewPr>
    <p:cSldViewPr snapToObjects="1">
      <p:cViewPr varScale="1">
        <p:scale>
          <a:sx n="73" d="100"/>
          <a:sy n="73" d="100"/>
        </p:scale>
        <p:origin x="78" y="960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2020/5/11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4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9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9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6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8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09" y="1543464"/>
            <a:ext cx="10441160" cy="1793868"/>
          </a:xfrm>
          <a:effectLst/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accent5"/>
                </a:solidFill>
                <a:latin typeface="+mj-ea"/>
              </a:rPr>
              <a:t>香港粗菜馆在线订座系统开发</a:t>
            </a:r>
            <a:r>
              <a:rPr lang="en-US" altLang="zh-CN" sz="3600" b="1" dirty="0" smtClean="0">
                <a:solidFill>
                  <a:schemeClr val="accent5"/>
                </a:solidFill>
                <a:latin typeface="+mj-ea"/>
              </a:rPr>
              <a:t/>
            </a:r>
            <a:br>
              <a:rPr lang="en-US" altLang="zh-CN" sz="3600" b="1" dirty="0" smtClean="0">
                <a:solidFill>
                  <a:schemeClr val="accent5"/>
                </a:solidFill>
                <a:latin typeface="+mj-ea"/>
              </a:rPr>
            </a:br>
            <a:endParaRPr lang="zh-CN" sz="3600" b="1" dirty="0">
              <a:solidFill>
                <a:schemeClr val="accent5"/>
              </a:solidFill>
              <a:latin typeface="+mj-ea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935586C8-93C2-44F1-B622-FD57422F6E92}"/>
              </a:ext>
            </a:extLst>
          </p:cNvPr>
          <p:cNvSpPr txBox="1"/>
          <p:nvPr/>
        </p:nvSpPr>
        <p:spPr>
          <a:xfrm>
            <a:off x="6458421" y="3875097"/>
            <a:ext cx="3744415" cy="51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卓越软件</a:t>
            </a:r>
            <a:r>
              <a:rPr lang="en-US" altLang="zh-CN" sz="2000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1602	</a:t>
            </a:r>
            <a:r>
              <a:rPr lang="zh-CN" altLang="en-US" sz="2000" b="1" dirty="0" smtClean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马希磊</a:t>
            </a:r>
            <a:endParaRPr lang="en-US" altLang="zh-CN" sz="2000" b="1" dirty="0">
              <a:solidFill>
                <a:schemeClr val="accent5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EFFFF0BB-D781-47BD-B662-FA471FAB904A}"/>
              </a:ext>
            </a:extLst>
          </p:cNvPr>
          <p:cNvSpPr txBox="1"/>
          <p:nvPr/>
        </p:nvSpPr>
        <p:spPr>
          <a:xfrm>
            <a:off x="7582534" y="5373216"/>
            <a:ext cx="37444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2020. 4. </a:t>
            </a:r>
            <a:r>
              <a:rPr lang="en-US" altLang="zh-CN" smtClean="0">
                <a:solidFill>
                  <a:schemeClr val="accent5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14</a:t>
            </a:r>
            <a:endParaRPr lang="en-US" altLang="zh-CN" dirty="0">
              <a:solidFill>
                <a:schemeClr val="accent5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B86E03-CE78-4AD3-9C00-A2539BF6D0F9}"/>
              </a:ext>
            </a:extLst>
          </p:cNvPr>
          <p:cNvSpPr/>
          <p:nvPr/>
        </p:nvSpPr>
        <p:spPr>
          <a:xfrm>
            <a:off x="6938019" y="2652919"/>
            <a:ext cx="2976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ea"/>
              </a:rPr>
              <a:t>—— </a:t>
            </a:r>
            <a:r>
              <a:rPr lang="zh-CN" altLang="en-US" b="1" dirty="0">
                <a:solidFill>
                  <a:schemeClr val="accent5"/>
                </a:solidFill>
                <a:latin typeface="+mj-ea"/>
              </a:rPr>
              <a:t>毕业设计中期答辩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购物车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" y="1772816"/>
            <a:ext cx="11304762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倒计时提醒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6" y="2165425"/>
            <a:ext cx="11323809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上传菜品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85" y="1844824"/>
            <a:ext cx="8104762" cy="46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管理菜品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9" y="1964101"/>
            <a:ext cx="10316645" cy="34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订单管理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5" y="2420888"/>
            <a:ext cx="10733333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625773" y="672064"/>
            <a:ext cx="590465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销量统计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117BE-B09F-43B9-9999-8EF1E59C73F0}"/>
              </a:ext>
            </a:extLst>
          </p:cNvPr>
          <p:cNvSpPr/>
          <p:nvPr/>
        </p:nvSpPr>
        <p:spPr>
          <a:xfrm>
            <a:off x="3583583" y="1915143"/>
            <a:ext cx="460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3" y="2165425"/>
            <a:ext cx="9019048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769789" y="995229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销量统计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26" y="2185668"/>
            <a:ext cx="8828571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用户性别统计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93" y="2165425"/>
            <a:ext cx="8047619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用户登录注册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1" y="2850453"/>
            <a:ext cx="5342857" cy="33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56" y="2850453"/>
            <a:ext cx="4680520" cy="33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课题进展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88D49E-B68E-4CDD-A2B4-C0E4C573F66F}"/>
              </a:ext>
            </a:extLst>
          </p:cNvPr>
          <p:cNvSpPr/>
          <p:nvPr/>
        </p:nvSpPr>
        <p:spPr>
          <a:xfrm>
            <a:off x="3760561" y="2045190"/>
            <a:ext cx="453162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待完成的内容：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的整理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系统功能完善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到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号提醒与超时重排功能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整理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文献材料并进行论文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撰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15000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写</a:t>
            </a:r>
            <a:r>
              <a:rPr lang="en-US" altLang="zh-CN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页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课题目标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C9E95B-56AE-4F60-8C6F-2B3DC13D9CE8}"/>
              </a:ext>
            </a:extLst>
          </p:cNvPr>
          <p:cNvSpPr/>
          <p:nvPr/>
        </p:nvSpPr>
        <p:spPr>
          <a:xfrm>
            <a:off x="985813" y="2060848"/>
            <a:ext cx="81685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本课题的主要内容有：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提前订座，订餐，到号提醒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，评论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打分等基本功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能。对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部分数据集进行整理，实现数据可视化分析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管理员</a:t>
            </a: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可以通过后台管理界面对用户数据和订单进行修改和管理，统计分析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过号自动重排功能，合理调整各种用户等待时长。</a:t>
            </a:r>
            <a:endParaRPr lang="en-US" altLang="zh-CN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-1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0E0933-FC70-4FCA-96B7-6FA9FB6F73D0}"/>
              </a:ext>
            </a:extLst>
          </p:cNvPr>
          <p:cNvSpPr/>
          <p:nvPr/>
        </p:nvSpPr>
        <p:spPr>
          <a:xfrm>
            <a:off x="5595678" y="3136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EA8B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36724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课题进展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C9E95B-56AE-4F60-8C6F-2B3DC13D9CE8}"/>
              </a:ext>
            </a:extLst>
          </p:cNvPr>
          <p:cNvSpPr/>
          <p:nvPr/>
        </p:nvSpPr>
        <p:spPr>
          <a:xfrm>
            <a:off x="1489869" y="2165425"/>
            <a:ext cx="83529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已完成的内容</a:t>
            </a: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网站首页展示</a:t>
            </a:r>
            <a:endParaRPr lang="zh-CN" altLang="en-US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用户管理：用户登录注册，用户特征分析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菜品管理：上传菜品，修改、删除菜品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SzPct val="120000"/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订单管理：查看、编辑订单，倒计时提醒，销量统计</a:t>
            </a:r>
            <a:endParaRPr lang="en-US" altLang="zh-CN" dirty="0" smtClean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64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SpringBoot+SpringCloud</a:t>
            </a: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分布式系统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25" y="1555051"/>
            <a:ext cx="9239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3D25D8-7EF0-4933-9E10-7F520210E87E}"/>
              </a:ext>
            </a:extLst>
          </p:cNvPr>
          <p:cNvSpPr/>
          <p:nvPr/>
        </p:nvSpPr>
        <p:spPr>
          <a:xfrm>
            <a:off x="580392" y="1055168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Eureka</a:t>
            </a: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服务注册中心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97781" y="2564904"/>
            <a:ext cx="9081038" cy="33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首页及预订页面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0" y="1685137"/>
            <a:ext cx="9305242" cy="4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餐厅介绍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0" y="2185993"/>
            <a:ext cx="1015180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C4B5A7-3F41-4D6E-AB20-DCD5743E4C1F}"/>
              </a:ext>
            </a:extLst>
          </p:cNvPr>
          <p:cNvSpPr/>
          <p:nvPr/>
        </p:nvSpPr>
        <p:spPr>
          <a:xfrm>
            <a:off x="625773" y="672064"/>
            <a:ext cx="590465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特色菜品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FECA03-69F1-4B6F-8243-7BBBE7F2D9DF}"/>
              </a:ext>
            </a:extLst>
          </p:cNvPr>
          <p:cNvGrpSpPr/>
          <p:nvPr/>
        </p:nvGrpSpPr>
        <p:grpSpPr>
          <a:xfrm>
            <a:off x="1068955" y="1915143"/>
            <a:ext cx="4698722" cy="441035"/>
            <a:chOff x="658083" y="6078537"/>
            <a:chExt cx="4698722" cy="4410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303AF9-B4D4-4193-9878-616E0BACC94A}"/>
                </a:ext>
              </a:extLst>
            </p:cNvPr>
            <p:cNvSpPr/>
            <p:nvPr/>
          </p:nvSpPr>
          <p:spPr>
            <a:xfrm>
              <a:off x="658083" y="6181018"/>
              <a:ext cx="4698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</a:rPr>
                <a:t>种类：基于约束的结构学习、基于评分的结构学习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C117BE-B09F-43B9-9999-8EF1E59C73F0}"/>
                </a:ext>
              </a:extLst>
            </p:cNvPr>
            <p:cNvSpPr/>
            <p:nvPr/>
          </p:nvSpPr>
          <p:spPr>
            <a:xfrm>
              <a:off x="3172711" y="6078537"/>
              <a:ext cx="4608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√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F60409D-729C-4B16-B5C6-0E0D2C025E5D}"/>
              </a:ext>
            </a:extLst>
          </p:cNvPr>
          <p:cNvSpPr txBox="1"/>
          <p:nvPr/>
        </p:nvSpPr>
        <p:spPr>
          <a:xfrm>
            <a:off x="3722117" y="233900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</a:rPr>
              <a:t>Hill Climb Search + K2Score</a:t>
            </a:r>
            <a:endParaRPr lang="zh-CN" altLang="en-US" sz="1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5" y="1463754"/>
            <a:ext cx="9225947" cy="50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/>
                <a:ea typeface="微软雅黑"/>
              </a:rPr>
              <a:t>课题内容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C5B07-15DB-4066-896A-9A963080F520}"/>
              </a:ext>
            </a:extLst>
          </p:cNvPr>
          <p:cNvSpPr/>
          <p:nvPr/>
        </p:nvSpPr>
        <p:spPr>
          <a:xfrm>
            <a:off x="553765" y="764704"/>
            <a:ext cx="4824536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餐厅环境</a:t>
            </a:r>
            <a:endParaRPr lang="zh-CN" altLang="en-US" sz="2400" b="1" dirty="0">
              <a:solidFill>
                <a:schemeClr val="accent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3" y="1772816"/>
            <a:ext cx="10323377" cy="53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27"/>
    </mc:Choice>
    <mc:Fallback xmlns="">
      <p:transition advTm="882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默认设计模板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12345</TotalTime>
  <Pages>0</Pages>
  <Words>277</Words>
  <Characters>0</Characters>
  <Application>Microsoft Office PowerPoint</Application>
  <DocSecurity>0</DocSecurity>
  <PresentationFormat>自定义</PresentationFormat>
  <Lines>0</Lines>
  <Paragraphs>79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Times New Roman</vt:lpstr>
      <vt:lpstr>Calibri</vt:lpstr>
      <vt:lpstr>仿宋_GB2312</vt:lpstr>
      <vt:lpstr>微软雅黑</vt:lpstr>
      <vt:lpstr>方正小标宋简体</vt:lpstr>
      <vt:lpstr>Arial</vt:lpstr>
      <vt:lpstr>华文中宋</vt:lpstr>
      <vt:lpstr>宋体</vt:lpstr>
      <vt:lpstr>Wingdings</vt:lpstr>
      <vt:lpstr>2_默认设计模板</vt:lpstr>
      <vt:lpstr>香港粗菜馆在线订座系统开发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 —— 会议日程安排及社交软件</dc:title>
  <dc:creator>Shezzer</dc:creator>
  <cp:lastModifiedBy>Administrator</cp:lastModifiedBy>
  <cp:revision>910</cp:revision>
  <dcterms:created xsi:type="dcterms:W3CDTF">2013-01-25T01:44:32Z</dcterms:created>
  <dcterms:modified xsi:type="dcterms:W3CDTF">2020-05-11T14:41:32Z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